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 with Chennai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13.5</c:v>
                </c:pt>
                <c:pt idx="3">
                  <c:v>16.0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Your tasks - Lesson 1: layouts and Slide Master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Open View &gt; Slide Master. Change the title font and colour on the top (parent) master.</a:t>
            </a:r>
          </a:p>
          <a:p>
            <a:r>
              <a:t>Add your logo to the master so it appears on every slide.</a:t>
            </a:r>
          </a:p>
          <a:p>
            <a:r>
              <a:t>Apply the 'Title and Content' layout to the 'Why Chennai' slide (Home &gt; Layout).</a:t>
            </a:r>
          </a:p>
          <a:p>
            <a:r>
              <a:t>Use Reset (Home &gt; Reset) on any slide that ignores the master.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Chennai Expansion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Sales Operations · October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Chennai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/>
              <a:t>Tamil Nadu and Kerala dealers currently order through our Bangalore office, which adds 3-4 days to delivery. Competitors deliver next day. In the last year we lost at least six dealer accounts citing delivery time. A Chennai office with a small stock room would cut delivery to one day for 80% of southern dealers and let us run training sessions for dealer staff. Rent in Guindy is about Rs 85,000 a month for 1,200 sq ft. We expect to recover set-up costs within 14 months.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Rent: Rs 85,000 per month</a:t>
            </a:r>
          </a:p>
          <a:p>
            <a:r>
              <a:t>Fit-out: Rs 6 lakh one-time</a:t>
            </a:r>
          </a:p>
          <a:p>
            <a:r>
              <a:t>Two staff: Rs 1.2 lakh per month</a:t>
            </a:r>
          </a:p>
          <a:p>
            <a:r>
              <a:t>Demo stock: Rs 8 lakh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Southern sales (Rs lakh)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10058400" cy="4937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Approve budget by 15 October</a:t>
            </a:r>
          </a:p>
          <a:p>
            <a:r>
              <a:t>Sign lease by 1 November</a:t>
            </a:r>
          </a:p>
          <a:p>
            <a:r>
              <a:t>Hire 2 staff in November</a:t>
            </a:r>
          </a:p>
          <a:p>
            <a:r>
              <a:t>Open 1 December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