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with Chennai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13.5</c:v>
                </c:pt>
                <c:pt idx="3">
                  <c:v>16.0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tasks - Lesson 2: writing slides people can 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Rewrite the 'Why Chennai' wall of text as a headline sentence plus 3 short points.</a:t>
            </a:r>
          </a:p>
          <a:p>
            <a:r>
              <a:t>Make every slide title a full sentence that states the point.</a:t>
            </a:r>
          </a:p>
          <a:p>
            <a:r>
              <a:t>Keep body text at 24 pt or larger.</a:t>
            </a:r>
          </a:p>
          <a:p>
            <a:r>
              <a:t>Move the detail into the Notes pane.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Chennai Expansion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Sales Operations ·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Chennai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Tamil Nadu and Kerala dealers currently order through our Bangalore office, which adds 3-4 days to delivery. Competitors deliver next day. In the last year we lost at least six dealer accounts citing delivery time. A Chennai office with a small stock room would cut delivery to one day for 80% of southern dealers and let us run training sessions for dealer staff. Rent in Guindy is about Rs 85,000 a month for 1,200 sq ft. We expect to recover set-up costs within 14 months.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Rent: Rs 85,000 per month</a:t>
            </a:r>
          </a:p>
          <a:p>
            <a:r>
              <a:t>Fit-out: Rs 6 lakh one-time</a:t>
            </a:r>
          </a:p>
          <a:p>
            <a:r>
              <a:t>Two staff: Rs 1.2 lakh per month</a:t>
            </a:r>
          </a:p>
          <a:p>
            <a:r>
              <a:t>Demo stock: Rs 8 lakh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Southern sales (Rs lakh)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0584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Approve budget by 15 October</a:t>
            </a:r>
          </a:p>
          <a:p>
            <a:r>
              <a:t>Sign lease by 1 November</a:t>
            </a:r>
          </a:p>
          <a:p>
            <a:r>
              <a:t>Hire 2 staff in November</a:t>
            </a:r>
          </a:p>
          <a:p>
            <a:r>
              <a:t>Open 1 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