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Actual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9.2</c:v>
                </c:pt>
                <c:pt idx="1">
                  <c:v>9.3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Plan with Chennai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9.2</c:v>
                </c:pt>
                <c:pt idx="1">
                  <c:v>9.3</c:v>
                </c:pt>
                <c:pt idx="2">
                  <c:v>13.5</c:v>
                </c:pt>
                <c:pt idx="3">
                  <c:v>16.0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Your tasks - Lesson 4: charts and tables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Right-click the chart &gt; Edit Data and fill Q3/Q4 actuals as 11.8 and 12.4.</a:t>
            </a:r>
          </a:p>
          <a:p>
            <a:r>
              <a:t>Change the chart title to say the point: 'Chennai adds Rs 7 lakh a year'.</a:t>
            </a:r>
          </a:p>
          <a:p>
            <a:r>
              <a:t>Delete the legend and label the series directly; remove gridlines.</a:t>
            </a:r>
          </a:p>
          <a:p>
            <a:r>
              <a:t>Paste the chart from chennai-chart.xlsx with Paste Special &gt; Link and compare.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Chennai Expansion Plan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Sales Operations · October 2026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Why Chennai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463040"/>
            <a:ext cx="109728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/>
              <a:t>Tamil Nadu and Kerala dealers currently order through our Bangalore office, which adds 3-4 days to delivery. Competitors deliver next day. In the last year we lost at least six dealer accounts citing delivery time. A Chennai office with a small stock room would cut delivery to one day for 80% of southern dealers and let us run training sessions for dealer staff. Rent in Guindy is about Rs 85,000 a month for 1,200 sq ft. We expect to recover set-up costs within 14 months.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Rent: Rs 85,000 per month</a:t>
            </a:r>
          </a:p>
          <a:p>
            <a:r>
              <a:t>Fit-out: Rs 6 lakh one-time</a:t>
            </a:r>
          </a:p>
          <a:p>
            <a:r>
              <a:t>Two staff: Rs 1.2 lakh per month</a:t>
            </a:r>
          </a:p>
          <a:p>
            <a:r>
              <a:t>Demo stock: Rs 8 lakh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Southern sales (Rs lakh)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914400" y="1463040"/>
          <a:ext cx="10058400" cy="49377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Next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Approve budget by 15 October</a:t>
            </a:r>
          </a:p>
          <a:p>
            <a:r>
              <a:t>Sign lease by 1 November</a:t>
            </a:r>
          </a:p>
          <a:p>
            <a:r>
              <a:t>Hire 2 staff in November</a:t>
            </a:r>
          </a:p>
          <a:p>
            <a:r>
              <a:t>Open 1 December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