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9.2</c:v>
                </c:pt>
                <c:pt idx="1">
                  <c:v>9.3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Plan with Chennai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9.2</c:v>
                </c:pt>
                <c:pt idx="1">
                  <c:v>9.3</c:v>
                </c:pt>
                <c:pt idx="2">
                  <c:v>13.5</c:v>
                </c:pt>
                <c:pt idx="3">
                  <c:v>16.0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Your tasks - Lesson 5: SmartArt and diagrams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Convert the 'Next steps' bullets to SmartArt (Home &gt; Convert to SmartArt &gt; a timeline/process).</a:t>
            </a:r>
          </a:p>
          <a:p>
            <a:r>
              <a:t>Change its colours to match your theme.</a:t>
            </a:r>
          </a:p>
          <a:p>
            <a:r>
              <a:t>Turn the Costs bullets into a 4-box diagram.</a:t>
            </a:r>
          </a:p>
          <a:p>
            <a:r>
              <a:t>Convert one SmartArt back to shapes (SmartArt Design &gt; Convert &gt; To Shapes) and tweak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Chennai Expansion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Sales Operations · October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Chennai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463040"/>
            <a:ext cx="109728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/>
              <a:t>Tamil Nadu and Kerala dealers currently order through our Bangalore office, which adds 3-4 days to delivery. Competitors deliver next day. In the last year we lost at least six dealer accounts citing delivery time. A Chennai office with a small stock room would cut delivery to one day for 80% of southern dealers and let us run training sessions for dealer staff. Rent in Guindy is about Rs 85,000 a month for 1,200 sq ft. We expect to recover set-up costs within 14 months.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Rent: Rs 85,000 per month</a:t>
            </a:r>
          </a:p>
          <a:p>
            <a:r>
              <a:t>Fit-out: Rs 6 lakh one-time</a:t>
            </a:r>
          </a:p>
          <a:p>
            <a:r>
              <a:t>Two staff: Rs 1.2 lakh per month</a:t>
            </a:r>
          </a:p>
          <a:p>
            <a:r>
              <a:t>Demo stock: Rs 8 lakh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Southern sales (Rs lakh)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14400" y="1463040"/>
          <a:ext cx="10058400" cy="49377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Approve budget by 15 October</a:t>
            </a:r>
          </a:p>
          <a:p>
            <a:r>
              <a:t>Sign lease by 1 November</a:t>
            </a:r>
          </a:p>
          <a:p>
            <a:r>
              <a:t>Hire 2 staff in November</a:t>
            </a:r>
          </a:p>
          <a:p>
            <a:r>
              <a:t>Open 1 December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