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Actual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9.2</c:v>
                </c:pt>
                <c:pt idx="1">
                  <c:v>9.3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Plan with Chennai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9.2</c:v>
                </c:pt>
                <c:pt idx="1">
                  <c:v>9.3</c:v>
                </c:pt>
                <c:pt idx="2">
                  <c:v>13.5</c:v>
                </c:pt>
                <c:pt idx="3">
                  <c:v>16.0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Your tasks - Lesson 7: presenter view and rehearsing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Write speaker notes for every slide (View &gt; Notes).</a:t>
            </a:r>
          </a:p>
          <a:p>
            <a:r>
              <a:t>Start Slide Show &gt; Presenter View and find the timer, notes and next slide.</a:t>
            </a:r>
          </a:p>
          <a:p>
            <a:r>
              <a:t>Rehearse with Slide Show &gt; Rehearse with Coach (Microsoft 365) or Rehearse Timings.</a:t>
            </a:r>
          </a:p>
          <a:p>
            <a:r>
              <a:t>Practise jumping to slide 4 by typing 4 and Enter during the show.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Chennai Expansion Plan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Sales Operations · October 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Why Chennai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463040"/>
            <a:ext cx="109728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/>
              <a:t>Tamil Nadu and Kerala dealers currently order through our Bangalore office, which adds 3-4 days to delivery. Competitors deliver next day. In the last year we lost at least six dealer accounts citing delivery time. A Chennai office with a small stock room would cut delivery to one day for 80% of southern dealers and let us run training sessions for dealer staff. Rent in Guindy is about Rs 85,000 a month for 1,200 sq ft. We expect to recover set-up costs within 14 months.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Rent: Rs 85,000 per month</a:t>
            </a:r>
          </a:p>
          <a:p>
            <a:r>
              <a:t>Fit-out: Rs 6 lakh one-time</a:t>
            </a:r>
          </a:p>
          <a:p>
            <a:r>
              <a:t>Two staff: Rs 1.2 lakh per month</a:t>
            </a:r>
          </a:p>
          <a:p>
            <a:r>
              <a:t>Demo stock: Rs 8 lakh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Southern sales (Rs lakh)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914400" y="1463040"/>
          <a:ext cx="10058400" cy="49377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Next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Approve budget by 15 October</a:t>
            </a:r>
          </a:p>
          <a:p>
            <a:r>
              <a:t>Sign lease by 1 November</a:t>
            </a:r>
          </a:p>
          <a:p>
            <a:r>
              <a:t>Hire 2 staff in November</a:t>
            </a:r>
          </a:p>
          <a:p>
            <a:r>
              <a:t>Open 1 December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