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DCEA5-3A9F-0887-13E6-302A6E4AD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8B70B443-3DA3-4F89-021E-AB09034E04F8}"/>
              </a:ext>
            </a:extLst>
          </p:cNvPr>
          <p:cNvSpPr>
            <a:spLocks noGrp="1"/>
          </p:cNvSpPr>
          <p:nvPr>
            <p:ph type="chart" idx="10"/>
          </p:nvPr>
        </p:nvSpPr>
        <p:spPr>
          <a:xfrm>
            <a:off x="762000" y="1523999"/>
            <a:ext cx="10668000" cy="4826000"/>
          </a:xfr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0479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wo K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E8EB8-2BB6-5D90-D30E-BF672A0A4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5EA2AD-8CE2-E350-242F-582846159E3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2000" y="2032000"/>
            <a:ext cx="5080000" cy="317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F0D7300-D930-85CB-CE06-DE253A5377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50000" y="2032000"/>
            <a:ext cx="5080000" cy="317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0091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1: Slide Master and custom layouts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View &gt; Slide Master: set the theme fonts and colours on the top (master) slide</a:t>
            </a:r>
          </a:p>
          <a:p>
            <a:r>
              <a:t>Add a logo placeholder area and footer to the master</a:t>
            </a:r>
          </a:p>
          <a:p>
            <a:r>
              <a:t>Insert Layout: 'Title + Chart' with a title and a chart placeholder</a:t>
            </a:r>
          </a:p>
          <a:p>
            <a:r>
              <a:t>Insert Layout: 'Two KPIs' with two text placeholders</a:t>
            </a:r>
          </a:p>
          <a:p>
            <a:r>
              <a:t>Close Master view and build 3 slides from the new layouts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641F0-25F0-B0E5-3627-E6053FFD4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Sales by region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F217E72B-0B84-E348-7F73-2BBFD6895F18}"/>
              </a:ext>
            </a:extLst>
          </p:cNvPr>
          <p:cNvSpPr>
            <a:spLocks noGrp="1"/>
          </p:cNvSpPr>
          <p:nvPr>
            <p:ph type="chart" idx="10"/>
          </p:nvPr>
        </p:nvSpPr>
        <p:spPr/>
      </p:sp>
    </p:spTree>
    <p:extLst>
      <p:ext uri="{BB962C8B-B14F-4D97-AF65-F5344CB8AC3E}">
        <p14:creationId xmlns:p14="http://schemas.microsoft.com/office/powerpoint/2010/main" val="1932940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E991E-ECFF-1013-9112-0CA7CE8AB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Two KPIs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EEF006-AAAC-E60B-591B-214D8F483E3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AFFA6E-F133-2B36-33FE-2189060C82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0435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7C3AE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76</Words>
  <Application>Microsoft Office PowerPoint</Application>
  <PresentationFormat>Widescreen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Lesson 1: Slide Master and custom layouts</vt:lpstr>
      <vt:lpstr>Sales by region</vt:lpstr>
      <vt:lpstr>Two KPIs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Sublime W</cp:lastModifiedBy>
  <cp:revision>2</cp:revision>
  <dcterms:created xsi:type="dcterms:W3CDTF">2013-01-27T09:14:16Z</dcterms:created>
  <dcterms:modified xsi:type="dcterms:W3CDTF">2026-10-05T02:57:01Z</dcterms:modified>
  <cp:category/>
</cp:coreProperties>
</file>