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1: Slide Master and custom layouts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View &gt; Slide Master: set the theme fonts and colours on the top (master) slide</a:t>
            </a:r>
          </a:p>
          <a:p>
            <a:r>
              <a:t>Add a logo placeholder area and footer to the master</a:t>
            </a:r>
          </a:p>
          <a:p>
            <a:r>
              <a:t>Insert Layout: 'Title + Chart' with a title and a chart placeholder</a:t>
            </a:r>
          </a:p>
          <a:p>
            <a:r>
              <a:t>Insert Layout: 'Two KPIs' with two text placeholders</a:t>
            </a:r>
          </a:p>
          <a:p>
            <a:r>
              <a:t>Close Master view and build 3 slides from the new layouts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