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2: A brand template (.potx)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Design &gt; Variants &gt; Colors &gt; Customize: brand colours (accent 1 = #7C3AED)</a:t>
            </a:r>
          </a:p>
          <a:p>
            <a:r>
              <a:t>Fonts &gt; Customize: headings and body font</a:t>
            </a:r>
          </a:p>
          <a:p>
            <a:r>
              <a:t>Delete layouts nobody should use</a:t>
            </a:r>
          </a:p>
          <a:p>
            <a:r>
              <a:t>File &gt; Save As &gt; PowerPoint Template (*.potx)</a:t>
            </a:r>
          </a:p>
          <a:p>
            <a:r>
              <a:t>File &gt; New &gt; Personal: start a deck from it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