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2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10/5/2026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10/5/2026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10/5/2026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10/5/2026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10/5/2026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10/5/2026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10/5/2026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10/5/2026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10/5/2026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10/5/2026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10/5/2026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10/5/2026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emf"/><Relationship Id="rId2" Type="http://schemas.openxmlformats.org/officeDocument/2006/relationships/oleObject" Target="file:///D:\Projects\websites\_server\assets\ppt2\ppt-inter-sales-data.xlsx!Regions!%5bppt-inter-sales-data.xlsx%5dRegions%20Chart%201" TargetMode="Externa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Lesson 3: Charts linked to Excel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t>Open ppt-inter-sales-data.xlsx, select the Regions chart data and insert a chart in Excel</a:t>
            </a:r>
          </a:p>
          <a:p>
            <a:r>
              <a:t>Copy the chart; in PowerPoint: Paste Special &gt; Paste link (or Keep Source Formatting &amp; Link Data)</a:t>
            </a:r>
          </a:p>
          <a:p>
            <a:r>
              <a:t>Change North's sales in Excel to 600 and save</a:t>
            </a:r>
          </a:p>
          <a:p>
            <a:r>
              <a:t>In PowerPoint: right-click chart &gt; Edit Data or File &gt; Info &gt; Edit Links &gt; Update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Object 1">
            <a:extLst>
              <a:ext uri="{FF2B5EF4-FFF2-40B4-BE49-F238E27FC236}">
                <a16:creationId xmlns:a16="http://schemas.microsoft.com/office/drawing/2014/main" id="{571806B1-955D-465F-48FA-11AA52709AD1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526950866"/>
              </p:ext>
            </p:extLst>
          </p:nvPr>
        </p:nvGraphicFramePr>
        <p:xfrm>
          <a:off x="3429000" y="1773238"/>
          <a:ext cx="5334000" cy="33067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Worksheet" r:id="rId2" imgW="5333716" imgH="3306687" progId="Excel.Sheet.12">
                  <p:link updateAutomatic="1"/>
                </p:oleObj>
              </mc:Choice>
              <mc:Fallback>
                <p:oleObj name="Worksheet" r:id="rId2" imgW="5333716" imgH="3306687" progId="Excel.Sheet.12">
                  <p:link updateAutomatic="1"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3"/>
                      <a:stretch>
                        <a:fillRect/>
                      </a:stretch>
                    </p:blipFill>
                    <p:spPr>
                      <a:xfrm>
                        <a:off x="3429000" y="1773238"/>
                        <a:ext cx="5334000" cy="3306762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151415060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70</Words>
  <Application>Microsoft Office PowerPoint</Application>
  <PresentationFormat>Widescreen</PresentationFormat>
  <Paragraphs>5</Paragraphs>
  <Slides>2</Slides>
  <Notes>0</Notes>
  <HiddenSlides>0</HiddenSlides>
  <MMClips>0</MMClips>
  <ScaleCrop>false</ScaleCrop>
  <HeadingPairs>
    <vt:vector size="8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Links</vt:lpstr>
      </vt:variant>
      <vt:variant>
        <vt:i4>1</vt:i4>
      </vt:variant>
      <vt:variant>
        <vt:lpstr>Slide Titles</vt:lpstr>
      </vt:variant>
      <vt:variant>
        <vt:i4>2</vt:i4>
      </vt:variant>
    </vt:vector>
  </HeadingPairs>
  <TitlesOfParts>
    <vt:vector size="6" baseType="lpstr">
      <vt:lpstr>Arial</vt:lpstr>
      <vt:lpstr>Calibri</vt:lpstr>
      <vt:lpstr>Office Theme</vt:lpstr>
      <vt:lpstr>D:\Projects\websites\_server\assets\ppt2\ppt-inter-sales-data.xlsx!Regions![ppt-inter-sales-data.xlsx]Regions Chart 1</vt:lpstr>
      <vt:lpstr>Lesson 3: Charts linked to Excel</vt:lpstr>
      <vt:lpstr>PowerPoint Presentation</vt:lpstr>
    </vt:vector>
  </TitlesOfParts>
  <Manager/>
  <Company/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Sublime W</cp:lastModifiedBy>
  <cp:revision>2</cp:revision>
  <dcterms:created xsi:type="dcterms:W3CDTF">2013-01-27T09:14:16Z</dcterms:created>
  <dcterms:modified xsi:type="dcterms:W3CDTF">2026-10-05T02:57:04Z</dcterms:modified>
  <cp:category/>
</cp:coreProperties>
</file>