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Lesson 3: Charts linked to Excel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Open ppt-inter-sales-data.xlsx, select the Regions chart data and insert a chart in Excel</a:t>
            </a:r>
          </a:p>
          <a:p>
            <a:r>
              <a:t>Copy the chart; in PowerPoint: Paste Special &gt; Paste link (or Keep Source Formatting &amp; Link Data)</a:t>
            </a:r>
          </a:p>
          <a:p>
            <a:r>
              <a:t>Change North's sales in Excel to 600 and save</a:t>
            </a:r>
          </a:p>
          <a:p>
            <a:r>
              <a:t>In PowerPoint: right-click chart &gt; Edit Data or File &gt; Info &gt; Edit Links &gt; Update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