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Lesson 4: Morph transitions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Slides 2 and 3 have the same shape (named !!circle) in different places and sizes</a:t>
            </a:r>
          </a:p>
          <a:p>
            <a:r>
              <a:t>Select slide 3 &gt; Transitions &gt; Morph</a:t>
            </a:r>
          </a:p>
          <a:p>
            <a:r>
              <a:t>Play from slide 2: the circle moves and grows smoothly</a:t>
            </a:r>
          </a:p>
          <a:p>
            <a:r>
              <a:t>Rename objects with !! in the Selection Pane to force Morph to match them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!!circle"/>
          <p:cNvSpPr/>
          <p:nvPr/>
        </p:nvSpPr>
        <p:spPr>
          <a:xfrm>
            <a:off x="914400" y="1828800"/>
            <a:ext cx="1828800" cy="1828800"/>
          </a:xfrm>
          <a:prstGeom prst="rect">
            <a:avLst/>
          </a:prstGeom>
          <a:solidFill>
            <a:srgbClr val="7C3AE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457200"/>
            <a:ext cx="91440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Before: 18% market share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!!circle"/>
          <p:cNvSpPr/>
          <p:nvPr/>
        </p:nvSpPr>
        <p:spPr>
          <a:xfrm>
            <a:off x="7315200" y="1828800"/>
            <a:ext cx="3657600" cy="3657600"/>
          </a:xfrm>
          <a:prstGeom prst="rect">
            <a:avLst/>
          </a:prstGeom>
          <a:solidFill>
            <a:srgbClr val="7C3AE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457200"/>
            <a:ext cx="91440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After: 31% market share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