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Lesson 5: Sections and Zoom navigation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Add sections: Summary, North, South, West, East</a:t>
            </a:r>
          </a:p>
          <a:p>
            <a:r>
              <a:t>Insert &gt; Zoom &gt; Summary Zoom: pick the first slide of each section</a:t>
            </a:r>
          </a:p>
          <a:p>
            <a:r>
              <a:t>Present: click a region tile to jump there and back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