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 lakh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Sales</c:v>
                </c:pt>
                <c:pt idx="1">
                  <c:v>Target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581</c:v>
                </c:pt>
                <c:pt idx="1">
                  <c:v>498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 lakh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Sales</c:v>
                </c:pt>
                <c:pt idx="1">
                  <c:v>Target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458</c:v>
                </c:pt>
                <c:pt idx="1">
                  <c:v>379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 lakh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Sales</c:v>
                </c:pt>
                <c:pt idx="1">
                  <c:v>Target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376</c:v>
                </c:pt>
                <c:pt idx="1">
                  <c:v>393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 lakh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Sales</c:v>
                </c:pt>
                <c:pt idx="1">
                  <c:v>Target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123</c:v>
                </c:pt>
                <c:pt idx="1">
                  <c:v>194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 (Rs lakh)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  <c:pt idx="6">
                  <c:v>Oct</c:v>
                </c:pt>
                <c:pt idx="7">
                  <c:v>Nov</c:v>
                </c:pt>
                <c:pt idx="8">
                  <c:v>Dec</c:v>
                </c:pt>
                <c:pt idx="9">
                  <c:v>Jan</c:v>
                </c:pt>
                <c:pt idx="10">
                  <c:v>Feb</c:v>
                </c:pt>
                <c:pt idx="11">
                  <c:v>Mar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112</c:v>
                </c:pt>
                <c:pt idx="1">
                  <c:v>118</c:v>
                </c:pt>
                <c:pt idx="2">
                  <c:v>121</c:v>
                </c:pt>
                <c:pt idx="3">
                  <c:v>125</c:v>
                </c:pt>
                <c:pt idx="4">
                  <c:v>131</c:v>
                </c:pt>
                <c:pt idx="5">
                  <c:v>129</c:v>
                </c:pt>
                <c:pt idx="6">
                  <c:v>142</c:v>
                </c:pt>
                <c:pt idx="7">
                  <c:v>151</c:v>
                </c:pt>
                <c:pt idx="8">
                  <c:v>138</c:v>
                </c:pt>
                <c:pt idx="9">
                  <c:v>127</c:v>
                </c:pt>
                <c:pt idx="10">
                  <c:v>124</c:v>
                </c:pt>
                <c:pt idx="11">
                  <c:v>138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Monthly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FY 2025-26 | generated from ppt-inter-sales-data.xlsx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North: Rs 581 lakh (116.7% of target)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64008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2400" y="1828800"/>
            <a:ext cx="39319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5803D"/>
                </a:solidFill>
              </a:rPr>
              <a:t>Achieved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South: Rs 458 lakh (120.8% of target)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64008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2400" y="1828800"/>
            <a:ext cx="39319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5803D"/>
                </a:solidFill>
              </a:rPr>
              <a:t>Achieved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West: Rs 376 lakh (95.7% of target)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64008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2400" y="1828800"/>
            <a:ext cx="39319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B45309"/>
                </a:solidFill>
              </a:rPr>
              <a:t>Close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East: Rs 123 lakh (63.2% of target)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64008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2400" y="1828800"/>
            <a:ext cx="393192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B91C1C"/>
                </a:solidFill>
              </a:rPr>
              <a:t>Behind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trend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33272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