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7: Accessible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Review &gt; Check Accessibility: fix every error</a:t>
            </a:r>
          </a:p>
          <a:p>
            <a:r>
              <a:t>Add alt text to pictures and charts</a:t>
            </a:r>
          </a:p>
          <a:p>
            <a:r>
              <a:t>Check reading order (Selection Pane / Reading Order pane)</a:t>
            </a:r>
          </a:p>
          <a:p>
            <a:r>
              <a:t>Use real slide titles on every slide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