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sz="4400">
                <a:latin typeface="Arial"/>
              </a:rPr>
              <a:t>Quarterly Review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000">
                <a:latin typeface="Times New Roman"/>
              </a:rPr>
              <a:t>Sales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Messy formatting on purpose: fix it once in View → Slide Master, then Home → Reset.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600">
                <a:latin typeface="Calibri"/>
              </a:rPr>
              <a:t>Regional Highlights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Messy formatting on purpose: fix it once in View → Slide Master, then Home → Reset.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800">
                <a:latin typeface="Comic Sans MS"/>
              </a:rPr>
              <a:t>Next Steps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Messy formatting on purpose: fix it once in View → Slide Master, then Home → Reset.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